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54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D8FBE-6F24-45AB-9F66-C369D36B3CA0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29972-6FDD-48BE-B959-83F22E6D9A9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219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95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26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59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9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17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43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23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68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42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57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5BB19-0FB0-40BC-94A2-9FA696849857}" type="datetimeFigureOut">
              <a:rPr lang="fr-FR" smtClean="0"/>
              <a:pPr/>
              <a:t>31/10/2013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F1B51-4668-48A4-846E-403838C56B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50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476672"/>
            <a:ext cx="8064896" cy="5976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544709"/>
              </p:ext>
            </p:extLst>
          </p:nvPr>
        </p:nvGraphicFramePr>
        <p:xfrm>
          <a:off x="752379" y="703241"/>
          <a:ext cx="1515365" cy="122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Image bitmap" r:id="rId3" imgW="5001323" imgH="3924848" progId="PBrush">
                  <p:embed/>
                </p:oleObj>
              </mc:Choice>
              <mc:Fallback>
                <p:oleObj name="Image bitmap" r:id="rId3" imgW="5001323" imgH="3924848" progId="PBrush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379" y="703241"/>
                        <a:ext cx="1515365" cy="12296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660434" y="787497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 « </a:t>
            </a:r>
            <a:r>
              <a:rPr lang="fr-FR" b="1" i="1" dirty="0" smtClean="0"/>
              <a:t>Collectif Argentin pour la mémoire</a:t>
            </a:r>
            <a:r>
              <a:rPr lang="fr-FR" b="1" dirty="0" smtClean="0"/>
              <a:t> »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115616" y="1281864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avec le soutien de l’Ambassade de la République Argentine en France</a:t>
            </a:r>
          </a:p>
          <a:p>
            <a:pPr algn="ctr"/>
            <a:r>
              <a:rPr lang="fr-FR" sz="1200" dirty="0"/>
              <a:t>e</a:t>
            </a:r>
            <a:r>
              <a:rPr lang="fr-FR" sz="1200" dirty="0" smtClean="0"/>
              <a:t>t de M. le sénateur Jean </a:t>
            </a:r>
            <a:r>
              <a:rPr lang="fr-FR" sz="1200" dirty="0" err="1" smtClean="0"/>
              <a:t>Desessard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2267744" y="1969092"/>
            <a:ext cx="453650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/>
              <a:t>v</a:t>
            </a:r>
            <a:r>
              <a:rPr lang="fr-FR" sz="1400" dirty="0" smtClean="0"/>
              <a:t>ous </a:t>
            </a:r>
            <a:r>
              <a:rPr lang="fr-FR" sz="1400" dirty="0" smtClean="0"/>
              <a:t>convie </a:t>
            </a:r>
            <a:r>
              <a:rPr lang="fr-FR" sz="1400" dirty="0" smtClean="0"/>
              <a:t>au colloque international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2262985" y="2492896"/>
            <a:ext cx="460851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b="1" dirty="0" smtClean="0"/>
              <a:t>« L’OPERATION CONDOR »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2411760" y="2996952"/>
            <a:ext cx="4320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/>
              <a:t>qui se tiendra </a:t>
            </a:r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262985" y="3508460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L</a:t>
            </a:r>
            <a:r>
              <a:rPr lang="fr-FR" sz="1600" b="1" dirty="0" smtClean="0"/>
              <a:t>e vendredi 13 décembre 2013 de 9 heures à 20 heures</a:t>
            </a:r>
          </a:p>
          <a:p>
            <a:pPr algn="ctr"/>
            <a:r>
              <a:rPr lang="fr-FR" sz="1600" b="1" dirty="0" smtClean="0"/>
              <a:t>Salle Clemenceau</a:t>
            </a:r>
          </a:p>
          <a:p>
            <a:pPr algn="ctr"/>
            <a:r>
              <a:rPr lang="fr-FR" sz="1600" b="1" dirty="0" smtClean="0"/>
              <a:t>Palais du Luxembourg</a:t>
            </a:r>
            <a:endParaRPr lang="fr-FR" sz="16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2483768" y="4797152"/>
            <a:ext cx="4176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15 rue de Vaugirard – 75006 Paris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25739" y="5373216"/>
            <a:ext cx="426065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Inscription obligatoire par mail avant le 20 novembre 2013 </a:t>
            </a:r>
            <a:r>
              <a:rPr lang="fr-FR" sz="900" dirty="0" smtClean="0"/>
              <a:t>:avec </a:t>
            </a:r>
            <a:r>
              <a:rPr lang="fr-FR" sz="900" dirty="0"/>
              <a:t>le </a:t>
            </a:r>
            <a:r>
              <a:rPr lang="fr-FR" sz="900" dirty="0" smtClean="0"/>
              <a:t>mail </a:t>
            </a:r>
            <a:r>
              <a:rPr lang="fr-FR" sz="900" dirty="0"/>
              <a:t>suivant :</a:t>
            </a:r>
          </a:p>
          <a:p>
            <a:r>
              <a:rPr lang="fr-FR" sz="900" dirty="0"/>
              <a:t>colloqueplancondor@gmail.com  ou téléphone 01 44 05 27 </a:t>
            </a:r>
            <a:r>
              <a:rPr lang="fr-FR" sz="900" dirty="0" smtClean="0"/>
              <a:t>08</a:t>
            </a:r>
            <a:endParaRPr lang="fr-FR" sz="900" dirty="0"/>
          </a:p>
          <a:p>
            <a:r>
              <a:rPr lang="fr-FR" sz="900" dirty="0"/>
              <a:t>dans la limite des places disponibles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25739" y="5949280"/>
            <a:ext cx="43326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Cette invitation ainsi qu’une pièce d’identité vous </a:t>
            </a:r>
            <a:r>
              <a:rPr lang="fr-FR" sz="900" dirty="0" smtClean="0"/>
              <a:t>seront </a:t>
            </a:r>
            <a:r>
              <a:rPr lang="fr-FR" sz="900" dirty="0" smtClean="0"/>
              <a:t>demandées à l’accueil</a:t>
            </a:r>
            <a:endParaRPr lang="fr-FR" sz="900" dirty="0"/>
          </a:p>
        </p:txBody>
      </p:sp>
      <p:sp>
        <p:nvSpPr>
          <p:cNvPr id="16" name="ZoneTexte 15"/>
          <p:cNvSpPr txBox="1"/>
          <p:nvPr/>
        </p:nvSpPr>
        <p:spPr>
          <a:xfrm>
            <a:off x="5202070" y="5349443"/>
            <a:ext cx="3204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/>
              <a:t>Métro ligne 4 ou 10: Odéon, Mabillon, Saint-Sulpice</a:t>
            </a:r>
          </a:p>
          <a:p>
            <a:pPr algn="r"/>
            <a:r>
              <a:rPr lang="fr-FR" sz="900" dirty="0" smtClean="0"/>
              <a:t>RER B: Luxembourg</a:t>
            </a:r>
          </a:p>
          <a:p>
            <a:pPr algn="r"/>
            <a:r>
              <a:rPr lang="fr-FR" sz="900" dirty="0" smtClean="0"/>
              <a:t>Bus 58,84,89,96</a:t>
            </a:r>
          </a:p>
          <a:p>
            <a:pPr algn="r"/>
            <a:r>
              <a:rPr lang="fr-FR" sz="900" dirty="0" smtClean="0"/>
              <a:t>Parkings publics à proximité: place Saint-Sulpice, Marché Saint-Germain, rue de l’Ecole de médecine, rue Soufflot</a:t>
            </a:r>
          </a:p>
          <a:p>
            <a:pPr algn="r"/>
            <a:r>
              <a:rPr lang="fr-FR" sz="900" b="1" dirty="0" smtClean="0"/>
              <a:t>Aucun stationnement possible dans l’enceinte du Palais</a:t>
            </a:r>
            <a:endParaRPr lang="fr-FR" sz="900" b="1" dirty="0"/>
          </a:p>
        </p:txBody>
      </p:sp>
    </p:spTree>
    <p:extLst>
      <p:ext uri="{BB962C8B-B14F-4D97-AF65-F5344CB8AC3E}">
        <p14:creationId xmlns:p14="http://schemas.microsoft.com/office/powerpoint/2010/main" val="299482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136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Image bitmap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desessard</dc:creator>
  <cp:lastModifiedBy>alicia krueger</cp:lastModifiedBy>
  <cp:revision>11</cp:revision>
  <dcterms:created xsi:type="dcterms:W3CDTF">2013-10-23T08:02:39Z</dcterms:created>
  <dcterms:modified xsi:type="dcterms:W3CDTF">2013-10-31T14:47:57Z</dcterms:modified>
</cp:coreProperties>
</file>